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BFCDC-8F9B-486E-A346-0787AEC81668}" type="datetimeFigureOut">
              <a:rPr lang="en-US" smtClean="0"/>
              <a:pPr/>
              <a:t>9/20/2010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E51AA-0B00-4366-B5B9-8BE845E6428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BFCDC-8F9B-486E-A346-0787AEC81668}" type="datetimeFigureOut">
              <a:rPr lang="en-US" smtClean="0"/>
              <a:pPr/>
              <a:t>9/20/2010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E51AA-0B00-4366-B5B9-8BE845E6428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BFCDC-8F9B-486E-A346-0787AEC81668}" type="datetimeFigureOut">
              <a:rPr lang="en-US" smtClean="0"/>
              <a:pPr/>
              <a:t>9/20/2010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E51AA-0B00-4366-B5B9-8BE845E6428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BFCDC-8F9B-486E-A346-0787AEC81668}" type="datetimeFigureOut">
              <a:rPr lang="en-US" smtClean="0"/>
              <a:pPr/>
              <a:t>9/20/2010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E51AA-0B00-4366-B5B9-8BE845E6428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BFCDC-8F9B-486E-A346-0787AEC81668}" type="datetimeFigureOut">
              <a:rPr lang="en-US" smtClean="0"/>
              <a:pPr/>
              <a:t>9/20/2010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E51AA-0B00-4366-B5B9-8BE845E6428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BFCDC-8F9B-486E-A346-0787AEC81668}" type="datetimeFigureOut">
              <a:rPr lang="en-US" smtClean="0"/>
              <a:pPr/>
              <a:t>9/20/2010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E51AA-0B00-4366-B5B9-8BE845E6428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BFCDC-8F9B-486E-A346-0787AEC81668}" type="datetimeFigureOut">
              <a:rPr lang="en-US" smtClean="0"/>
              <a:pPr/>
              <a:t>9/20/2010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E51AA-0B00-4366-B5B9-8BE845E6428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BFCDC-8F9B-486E-A346-0787AEC81668}" type="datetimeFigureOut">
              <a:rPr lang="en-US" smtClean="0"/>
              <a:pPr/>
              <a:t>9/20/2010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E51AA-0B00-4366-B5B9-8BE845E6428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BFCDC-8F9B-486E-A346-0787AEC81668}" type="datetimeFigureOut">
              <a:rPr lang="en-US" smtClean="0"/>
              <a:pPr/>
              <a:t>9/20/2010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E51AA-0B00-4366-B5B9-8BE845E6428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BFCDC-8F9B-486E-A346-0787AEC81668}" type="datetimeFigureOut">
              <a:rPr lang="en-US" smtClean="0"/>
              <a:pPr/>
              <a:t>9/20/2010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E51AA-0B00-4366-B5B9-8BE845E6428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184BFCDC-8F9B-486E-A346-0787AEC81668}" type="datetimeFigureOut">
              <a:rPr lang="en-US" smtClean="0"/>
              <a:pPr/>
              <a:t>9/20/2010</a:t>
            </a:fld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71E51AA-0B00-4366-B5B9-8BE845E6428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84BFCDC-8F9B-486E-A346-0787AEC81668}" type="datetimeFigureOut">
              <a:rPr lang="en-US" smtClean="0"/>
              <a:pPr/>
              <a:t>9/20/2010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71E51AA-0B00-4366-B5B9-8BE845E6428E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B0F0"/>
                </a:solidFill>
              </a:rPr>
              <a:t>Bird Flu</a:t>
            </a: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Developing a vaccine and how a pandemic could occur</a:t>
            </a: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B0F0"/>
                </a:solidFill>
              </a:rPr>
              <a:t>What is Bird Flu?</a:t>
            </a: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B0F0"/>
              </a:buClr>
              <a:buFont typeface="Courier New" pitchFamily="49" charset="0"/>
              <a:buChar char="o"/>
            </a:pPr>
            <a:r>
              <a:rPr lang="en-GB" dirty="0" smtClean="0"/>
              <a:t>Bird flu ( or avian influenza) is a contagious disease of birds caused by the influenza virus. It can cause a range of symptoms from mild illness and low mortality to a highly contagious disease with near 100% fatality rate. </a:t>
            </a:r>
          </a:p>
          <a:p>
            <a:pPr>
              <a:buClr>
                <a:srgbClr val="00B0F0"/>
              </a:buClr>
              <a:buFont typeface="Courier New" pitchFamily="49" charset="0"/>
              <a:buChar char="o"/>
            </a:pPr>
            <a:r>
              <a:rPr lang="en-GB" dirty="0" smtClean="0"/>
              <a:t>The bird flu virus affected poultry and some people from Asia in 2006.</a:t>
            </a:r>
            <a:endParaRPr lang="en-GB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B0F0"/>
                </a:solidFill>
              </a:rPr>
              <a:t>What is a </a:t>
            </a:r>
            <a:r>
              <a:rPr lang="en-GB" dirty="0" smtClean="0">
                <a:solidFill>
                  <a:srgbClr val="00B0F0"/>
                </a:solidFill>
              </a:rPr>
              <a:t>pandemic/epidemic?</a:t>
            </a: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B0F0"/>
              </a:buClr>
              <a:buFont typeface="Courier New" pitchFamily="49" charset="0"/>
              <a:buChar char="o"/>
            </a:pPr>
            <a:r>
              <a:rPr lang="en-GB" dirty="0" smtClean="0"/>
              <a:t>An epidemic is the spread of a disease throughout a country or small are of land.</a:t>
            </a:r>
          </a:p>
          <a:p>
            <a:pPr>
              <a:buClr>
                <a:srgbClr val="00B0F0"/>
              </a:buClr>
              <a:buFont typeface="Courier New" pitchFamily="49" charset="0"/>
              <a:buChar char="o"/>
            </a:pPr>
            <a:r>
              <a:rPr lang="en-GB" dirty="0" smtClean="0"/>
              <a:t>A pandemic is the next stage to this. The disease has to spread across a much larger area of land for it to be classed as a pandemic, for example a continent or sometimes the whole world. </a:t>
            </a:r>
            <a:endParaRPr lang="en-GB" dirty="0"/>
          </a:p>
        </p:txBody>
      </p:sp>
      <p:pic>
        <p:nvPicPr>
          <p:cNvPr id="1026" name="Picture 2" descr="Avian flu viru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4871902"/>
            <a:ext cx="2640341" cy="198609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2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00B0F0"/>
                </a:solidFill>
              </a:rPr>
              <a:t>How did bird flu cause a pandemic?</a:t>
            </a: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00B0F0"/>
              </a:buClr>
              <a:buFont typeface="Courier New" pitchFamily="49" charset="0"/>
              <a:buChar char="o"/>
            </a:pPr>
            <a:r>
              <a:rPr lang="en-GB" sz="2800" dirty="0" smtClean="0"/>
              <a:t>The outbreak of Bird flu started in a poultry farm in south Korea in December 2003. </a:t>
            </a:r>
            <a:r>
              <a:rPr lang="en-GB" sz="2800" dirty="0" smtClean="0"/>
              <a:t>It </a:t>
            </a:r>
            <a:r>
              <a:rPr lang="en-GB" sz="2800" dirty="0" smtClean="0"/>
              <a:t>has effected many birds throughout Asia, Europe, the Middle East and Africa.</a:t>
            </a:r>
          </a:p>
          <a:p>
            <a:pPr>
              <a:buClr>
                <a:srgbClr val="00B0F0"/>
              </a:buClr>
              <a:buFont typeface="Courier New" pitchFamily="49" charset="0"/>
              <a:buChar char="o"/>
            </a:pPr>
            <a:r>
              <a:rPr lang="en-GB" sz="2800" dirty="0" smtClean="0"/>
              <a:t>According to the world health organisation (WHO) there is evidence that the </a:t>
            </a:r>
            <a:r>
              <a:rPr lang="en-GB" sz="2800" dirty="0" smtClean="0"/>
              <a:t>H5N1 </a:t>
            </a:r>
            <a:r>
              <a:rPr lang="en-GB" sz="2800" dirty="0" smtClean="0"/>
              <a:t>strain of the bird flu virus has a unique capacity to jump the species barrier and cause high mortality in people. </a:t>
            </a:r>
            <a:endParaRPr lang="en-GB" sz="2800" dirty="0"/>
          </a:p>
        </p:txBody>
      </p:sp>
      <p:pic>
        <p:nvPicPr>
          <p:cNvPr id="16388" name="Picture 4" descr="bird fl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5286388"/>
            <a:ext cx="1933575" cy="1447801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00B0F0"/>
                </a:solidFill>
              </a:rPr>
              <a:t>How did Bird Flu cause a pandemic?</a:t>
            </a: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00B0F0"/>
              </a:buClr>
              <a:buFont typeface="Courier New" pitchFamily="49" charset="0"/>
              <a:buChar char="o"/>
            </a:pPr>
            <a:r>
              <a:rPr lang="en-GB" sz="2800" dirty="0" smtClean="0"/>
              <a:t>Bird flu infected </a:t>
            </a:r>
            <a:r>
              <a:rPr lang="en-GB" sz="2800" dirty="0" smtClean="0"/>
              <a:t>people who were in close proximity or had close direct contact with infected birds. </a:t>
            </a:r>
          </a:p>
          <a:p>
            <a:pPr>
              <a:buClr>
                <a:srgbClr val="00B0F0"/>
              </a:buClr>
              <a:buFont typeface="Courier New" pitchFamily="49" charset="0"/>
              <a:buChar char="o"/>
            </a:pPr>
            <a:r>
              <a:rPr lang="en-GB" sz="2800" dirty="0" smtClean="0"/>
              <a:t>The H5N1 strain of the flu never actually caused a </a:t>
            </a:r>
            <a:r>
              <a:rPr lang="en-GB" sz="2800" dirty="0" smtClean="0"/>
              <a:t>pandemic and was </a:t>
            </a:r>
            <a:r>
              <a:rPr lang="en-GB" sz="2800" dirty="0" smtClean="0"/>
              <a:t>in fact an epidemic. However the flu virus on a whole has caused a pandemic throughout its history. The only reason that bird flu is known to have been a pandemic is because the media hyped it up so much it caused the public to panic.</a:t>
            </a:r>
            <a:endParaRPr lang="en-GB" sz="2800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B0F0"/>
                </a:solidFill>
              </a:rPr>
              <a:t>Is there a cure?</a:t>
            </a: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Clr>
                <a:srgbClr val="00B0F0"/>
              </a:buClr>
              <a:buFont typeface="Courier New" pitchFamily="49" charset="0"/>
              <a:buChar char="o"/>
            </a:pPr>
            <a:r>
              <a:rPr lang="en-GB" dirty="0" smtClean="0"/>
              <a:t>Only 2 antiviral drugs have been effective on the H5N1 strain; tamiflu and Relenza.</a:t>
            </a:r>
          </a:p>
          <a:p>
            <a:pPr>
              <a:buClr>
                <a:srgbClr val="00B0F0"/>
              </a:buClr>
              <a:buFont typeface="Courier New" pitchFamily="49" charset="0"/>
              <a:buChar char="o"/>
            </a:pPr>
            <a:r>
              <a:rPr lang="en-GB" dirty="0" smtClean="0"/>
              <a:t>However these drugs need to be started </a:t>
            </a:r>
            <a:r>
              <a:rPr lang="en-GB" dirty="0" smtClean="0"/>
              <a:t>within </a:t>
            </a:r>
            <a:r>
              <a:rPr lang="en-GB" dirty="0" smtClean="0"/>
              <a:t>the first 2 days of infection to be effective.</a:t>
            </a:r>
          </a:p>
          <a:p>
            <a:pPr>
              <a:buClr>
                <a:srgbClr val="00B0F0"/>
              </a:buClr>
              <a:buFont typeface="Courier New" pitchFamily="49" charset="0"/>
              <a:buChar char="o"/>
            </a:pPr>
            <a:r>
              <a:rPr lang="en-GB" dirty="0" smtClean="0"/>
              <a:t>In 2006 a vaccine against bird flu was put under production in various </a:t>
            </a:r>
            <a:r>
              <a:rPr lang="en-GB" dirty="0" smtClean="0"/>
              <a:t>countries but </a:t>
            </a:r>
            <a:r>
              <a:rPr lang="en-GB" dirty="0" smtClean="0"/>
              <a:t>the drugs were not expected to be widely available until several months after the pandemic.</a:t>
            </a:r>
            <a:endParaRPr lang="en-GB" dirty="0"/>
          </a:p>
        </p:txBody>
      </p:sp>
      <p:pic>
        <p:nvPicPr>
          <p:cNvPr id="2050" name="Picture 2" descr="http://newsimg.bbc.co.uk/media/images/44788000/jpg/_44788522_birdflu5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0"/>
            <a:ext cx="2952328" cy="1660685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B0F0"/>
              </a:buClr>
              <a:buFont typeface="Courier New" pitchFamily="49" charset="0"/>
              <a:buChar char="o"/>
            </a:pPr>
            <a:r>
              <a:rPr lang="en-GB" dirty="0" smtClean="0"/>
              <a:t>There has not yet been a vaccine produced for bird flu but scientist are still working on one, just in case there is another outbreak. It is expected to be released in the next few years. </a:t>
            </a:r>
          </a:p>
          <a:p>
            <a:pPr>
              <a:buClr>
                <a:srgbClr val="00B0F0"/>
              </a:buClr>
              <a:buNone/>
            </a:pPr>
            <a:endParaRPr lang="en-GB" dirty="0"/>
          </a:p>
        </p:txBody>
      </p:sp>
      <p:pic>
        <p:nvPicPr>
          <p:cNvPr id="1026" name="Picture 2" descr="http://t0.gstatic.com/images?q=tbn:ANd9GcQRkakSO4K2Zzha_M5Sw8yzoBsyGOdayKIhuCS2qnlyht2WW70&amp;t=1&amp;usg=__TXn28fzBBe2MXv2HLJ_1AFiDjs0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3933056"/>
            <a:ext cx="3888432" cy="2703112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102</TotalTime>
  <Words>411</Words>
  <Application>Microsoft Office PowerPoint</Application>
  <PresentationFormat>On-screen Show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Module</vt:lpstr>
      <vt:lpstr>Bird Flu</vt:lpstr>
      <vt:lpstr>What is Bird Flu?</vt:lpstr>
      <vt:lpstr>What is a pandemic/epidemic?</vt:lpstr>
      <vt:lpstr>How did bird flu cause a pandemic?</vt:lpstr>
      <vt:lpstr>How did Bird Flu cause a pandemic?</vt:lpstr>
      <vt:lpstr>Is there a cure?</vt:lpstr>
      <vt:lpstr>Slide 7</vt:lpstr>
    </vt:vector>
  </TitlesOfParts>
  <Company>Thomas Keble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Bird Flu</dc:title>
  <dc:creator>asales</dc:creator>
  <cp:lastModifiedBy>asales</cp:lastModifiedBy>
  <cp:revision>13</cp:revision>
  <dcterms:created xsi:type="dcterms:W3CDTF">2010-09-13T13:11:45Z</dcterms:created>
  <dcterms:modified xsi:type="dcterms:W3CDTF">2010-09-20T09:56:34Z</dcterms:modified>
</cp:coreProperties>
</file>